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9" r:id="rId1"/>
  </p:sldMasterIdLst>
  <p:notesMasterIdLst>
    <p:notesMasterId r:id="rId8"/>
  </p:notesMasterIdLst>
  <p:sldIdLst>
    <p:sldId id="256" r:id="rId2"/>
    <p:sldId id="294" r:id="rId3"/>
    <p:sldId id="300" r:id="rId4"/>
    <p:sldId id="303" r:id="rId5"/>
    <p:sldId id="302" r:id="rId6"/>
    <p:sldId id="301" r:id="rId7"/>
  </p:sldIdLst>
  <p:sldSz cx="9144000" cy="6858000" type="screen4x3"/>
  <p:notesSz cx="6888163" cy="100203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66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306" autoAdjust="0"/>
    <p:restoredTop sz="90651" autoAdjust="0"/>
  </p:normalViewPr>
  <p:slideViewPr>
    <p:cSldViewPr>
      <p:cViewPr varScale="1">
        <p:scale>
          <a:sx n="67" d="100"/>
          <a:sy n="67" d="100"/>
        </p:scale>
        <p:origin x="-61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2075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9800" y="750888"/>
            <a:ext cx="5008563" cy="37576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975" y="4759325"/>
            <a:ext cx="5510213" cy="451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72ECE1FD-41F0-4101-819B-495A2D6A49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Straight Connector 9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9A7B2DCD-0D15-459F-83C4-A638F6769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070CF-4BBD-4678-A043-473DE5E37F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DCC5EE6E-0685-44DA-8276-F5C8F565E2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0D9AF8-64DB-4A96-B86A-0E41C697E9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579BA98-7613-466D-A644-58A6D84112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C7A69D-79CD-488A-9089-3946DF7BAB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4AC2C0-79B3-4BA2-B4DD-673AF72071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F595F-EACF-4285-91BF-767BE4DADC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E4E47C-3C26-42D5-B4A4-259354213F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F08C17-903C-4FD4-B6E4-7D62531236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Rectangle 9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62C763D-814A-4B90-926E-F208BB9695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0" name="Text Placeholder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2ECD791C-3083-4740-BE46-450B924326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795" r:id="rId2"/>
    <p:sldLayoutId id="2147483803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4" r:id="rId9"/>
    <p:sldLayoutId id="2147483801" r:id="rId10"/>
    <p:sldLayoutId id="2147483805" r:id="rId11"/>
  </p:sldLayoutIdLst>
  <p:transition spd="med">
    <p:wipe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71736" y="533400"/>
            <a:ext cx="6572264" cy="4610112"/>
          </a:xfrm>
        </p:spPr>
        <p:txBody>
          <a:bodyPr/>
          <a:lstStyle/>
          <a:p>
            <a:pPr algn="ctr"/>
            <a:r>
              <a:rPr lang="ru-RU" dirty="0" smtClean="0"/>
              <a:t>Перечень</a:t>
            </a:r>
            <a:br>
              <a:rPr lang="ru-RU" dirty="0" smtClean="0"/>
            </a:br>
            <a:r>
              <a:rPr lang="ru-RU" sz="3600" dirty="0" smtClean="0"/>
              <a:t>сведений конфиденциального характера</a:t>
            </a:r>
            <a:endParaRPr lang="ru-RU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43900" cy="1143000"/>
          </a:xfrm>
        </p:spPr>
        <p:txBody>
          <a:bodyPr anchor="ctr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endParaRPr lang="ru-RU" sz="3600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500188"/>
            <a:ext cx="7858125" cy="4956175"/>
          </a:xfrm>
        </p:spPr>
        <p:txBody>
          <a:bodyPr/>
          <a:lstStyle/>
          <a:p>
            <a:pPr>
              <a:buNone/>
            </a:pPr>
            <a:r>
              <a:rPr lang="ru-RU" sz="2400" b="1" dirty="0" smtClean="0"/>
              <a:t>Указ Президента Российской Федерации от 6 марта 1997 г. № 188</a:t>
            </a:r>
            <a:endParaRPr lang="ru-RU" sz="2400" dirty="0" smtClean="0"/>
          </a:p>
          <a:p>
            <a:pPr>
              <a:buNone/>
            </a:pP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«</a:t>
            </a:r>
            <a:r>
              <a:rPr lang="ru-RU" sz="3200" b="1" dirty="0" smtClean="0"/>
              <a:t>Об утверждении перечня сведений конфиденциального характера»</a:t>
            </a:r>
            <a:br>
              <a:rPr lang="ru-RU" sz="3200" b="1" dirty="0" smtClean="0"/>
            </a:br>
            <a:r>
              <a:rPr lang="ru-RU" sz="3200" dirty="0" smtClean="0"/>
              <a:t>      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2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F464446-0FB5-41E7-AA2D-68574BA186F0}" type="slidenum">
              <a:rPr lang="ru-RU" smtClean="0"/>
              <a:pPr/>
              <a:t>2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-357222" y="0"/>
            <a:ext cx="8858312" cy="1143000"/>
          </a:xfrm>
        </p:spPr>
        <p:txBody>
          <a:bodyPr anchor="ctr">
            <a:noAutofit/>
          </a:bodyPr>
          <a:lstStyle/>
          <a:p>
            <a:pPr algn="ctr"/>
            <a:r>
              <a:rPr lang="ru-RU" sz="2400" dirty="0" smtClean="0"/>
              <a:t>Перечень</a:t>
            </a:r>
            <a:br>
              <a:rPr lang="ru-RU" sz="2400" dirty="0" smtClean="0"/>
            </a:br>
            <a:r>
              <a:rPr lang="ru-RU" sz="2400" dirty="0" smtClean="0"/>
              <a:t>сведений конфиденциального характера</a:t>
            </a:r>
            <a:endParaRPr lang="ru-RU" sz="24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500188"/>
            <a:ext cx="7858125" cy="4956175"/>
          </a:xfrm>
        </p:spPr>
        <p:txBody>
          <a:bodyPr/>
          <a:lstStyle/>
          <a:p>
            <a:r>
              <a:rPr lang="ru-RU" sz="3200" dirty="0" smtClean="0"/>
              <a:t>Сведения </a:t>
            </a:r>
            <a:r>
              <a:rPr lang="ru-RU" sz="3200" dirty="0" smtClean="0"/>
              <a:t>о фактах, событиях и обстоятельствах частной жизни гражданина, позволяющие идентифицировать его личность (персональные данные), за исключением сведений, подлежащих распространению в средствах массовой информации в установленных федеральными законами случаях.</a:t>
            </a:r>
            <a:br>
              <a:rPr lang="ru-RU" sz="3200" dirty="0" smtClean="0"/>
            </a:br>
            <a:r>
              <a:rPr lang="ru-RU" sz="3200" dirty="0" smtClean="0"/>
              <a:t>     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2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F464446-0FB5-41E7-AA2D-68574BA186F0}" type="slidenum">
              <a:rPr lang="ru-RU" smtClean="0"/>
              <a:pPr/>
              <a:t>3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-357222" y="0"/>
            <a:ext cx="8858312" cy="1143000"/>
          </a:xfrm>
        </p:spPr>
        <p:txBody>
          <a:bodyPr anchor="ctr">
            <a:noAutofit/>
          </a:bodyPr>
          <a:lstStyle/>
          <a:p>
            <a:pPr algn="ctr"/>
            <a:r>
              <a:rPr lang="ru-RU" sz="2400" dirty="0" smtClean="0"/>
              <a:t>Перечень</a:t>
            </a:r>
            <a:br>
              <a:rPr lang="ru-RU" sz="2400" dirty="0" smtClean="0"/>
            </a:br>
            <a:r>
              <a:rPr lang="ru-RU" sz="2400" dirty="0" smtClean="0"/>
              <a:t>сведений конфиденциального характера</a:t>
            </a:r>
            <a:endParaRPr lang="ru-RU" sz="24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500188"/>
            <a:ext cx="7858125" cy="4956175"/>
          </a:xfrm>
        </p:spPr>
        <p:txBody>
          <a:bodyPr/>
          <a:lstStyle/>
          <a:p>
            <a:r>
              <a:rPr lang="ru-RU" sz="3200" dirty="0" smtClean="0"/>
              <a:t>     </a:t>
            </a:r>
            <a:r>
              <a:rPr lang="ru-RU" sz="3200" dirty="0" smtClean="0"/>
              <a:t>Сведения</a:t>
            </a:r>
            <a:r>
              <a:rPr lang="ru-RU" sz="3200" dirty="0" smtClean="0"/>
              <a:t>, составляющие тайну следствия и судопроизводства.</a:t>
            </a:r>
          </a:p>
          <a:p>
            <a:endParaRPr lang="ru-RU" sz="3200" dirty="0" smtClean="0"/>
          </a:p>
          <a:p>
            <a:r>
              <a:rPr lang="ru-RU" sz="3200" dirty="0" smtClean="0"/>
              <a:t> </a:t>
            </a:r>
            <a:r>
              <a:rPr lang="ru-RU" sz="3200" dirty="0" smtClean="0"/>
              <a:t>Служебные </a:t>
            </a:r>
            <a:r>
              <a:rPr lang="ru-RU" sz="3200" dirty="0" smtClean="0"/>
              <a:t>сведения, доступ к которым ограничен органами государственной власти в </a:t>
            </a:r>
            <a:r>
              <a:rPr lang="ru-RU" sz="3200" dirty="0" err="1" smtClean="0"/>
              <a:t>соотетствии</a:t>
            </a:r>
            <a:r>
              <a:rPr lang="ru-RU" sz="3200" dirty="0" smtClean="0"/>
              <a:t> с Гражданским кодексом Российской Федерации и федеральными законами (служебная тайна).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2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F464446-0FB5-41E7-AA2D-68574BA186F0}" type="slidenum">
              <a:rPr lang="ru-RU" smtClean="0"/>
              <a:pPr/>
              <a:t>4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-357222" y="0"/>
            <a:ext cx="8858312" cy="1143000"/>
          </a:xfrm>
        </p:spPr>
        <p:txBody>
          <a:bodyPr anchor="ctr">
            <a:noAutofit/>
          </a:bodyPr>
          <a:lstStyle/>
          <a:p>
            <a:pPr algn="ctr"/>
            <a:r>
              <a:rPr lang="ru-RU" sz="2400" dirty="0" smtClean="0"/>
              <a:t>Перечень</a:t>
            </a:r>
            <a:br>
              <a:rPr lang="ru-RU" sz="2400" dirty="0" smtClean="0"/>
            </a:br>
            <a:r>
              <a:rPr lang="ru-RU" sz="2400" dirty="0" smtClean="0"/>
              <a:t>сведений конфиденциального характера</a:t>
            </a:r>
            <a:endParaRPr lang="ru-RU" sz="24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500188"/>
            <a:ext cx="7858125" cy="4956175"/>
          </a:xfrm>
        </p:spPr>
        <p:txBody>
          <a:bodyPr/>
          <a:lstStyle/>
          <a:p>
            <a:r>
              <a:rPr lang="ru-RU" sz="3200" dirty="0" smtClean="0"/>
              <a:t>    </a:t>
            </a:r>
            <a:r>
              <a:rPr lang="ru-RU" sz="3200" dirty="0" smtClean="0"/>
              <a:t>Сведения</a:t>
            </a:r>
            <a:r>
              <a:rPr lang="ru-RU" sz="3200" dirty="0" smtClean="0"/>
              <a:t>, связанные с профессиональной деятельностью, доступ к которым ограничен в соответствии с Конституцией Российской Федерации и </a:t>
            </a:r>
            <a:r>
              <a:rPr lang="ru-RU" sz="3200" dirty="0" err="1" smtClean="0"/>
              <a:t>федераль-ными</a:t>
            </a:r>
            <a:r>
              <a:rPr lang="ru-RU" sz="3200" dirty="0" smtClean="0"/>
              <a:t> законами (врачебная, </a:t>
            </a:r>
            <a:r>
              <a:rPr lang="ru-RU" sz="3200" dirty="0" err="1" smtClean="0"/>
              <a:t>нота-риальная</a:t>
            </a:r>
            <a:r>
              <a:rPr lang="ru-RU" sz="3200" dirty="0" smtClean="0"/>
              <a:t>, адвокатская тайна, тайна переписки, телефонных переговоров, почтовых отправлений, телеграфных или иных сообщений и так далее).</a:t>
            </a:r>
            <a:br>
              <a:rPr lang="ru-RU" sz="3200" dirty="0" smtClean="0"/>
            </a:br>
            <a:r>
              <a:rPr lang="ru-RU" sz="3200" dirty="0" smtClean="0"/>
              <a:t>       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2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F464446-0FB5-41E7-AA2D-68574BA186F0}" type="slidenum">
              <a:rPr lang="ru-RU" smtClean="0"/>
              <a:pPr/>
              <a:t>5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-357222" y="0"/>
            <a:ext cx="8858312" cy="1143000"/>
          </a:xfrm>
        </p:spPr>
        <p:txBody>
          <a:bodyPr anchor="ctr">
            <a:noAutofit/>
          </a:bodyPr>
          <a:lstStyle/>
          <a:p>
            <a:pPr algn="ctr"/>
            <a:r>
              <a:rPr lang="ru-RU" sz="2400" dirty="0" smtClean="0"/>
              <a:t>Перечень</a:t>
            </a:r>
            <a:br>
              <a:rPr lang="ru-RU" sz="2400" dirty="0" smtClean="0"/>
            </a:br>
            <a:r>
              <a:rPr lang="ru-RU" sz="2400" dirty="0" smtClean="0"/>
              <a:t>сведений конфиденциального характера</a:t>
            </a:r>
            <a:endParaRPr lang="ru-RU" sz="24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000108"/>
            <a:ext cx="7858125" cy="5456255"/>
          </a:xfrm>
        </p:spPr>
        <p:txBody>
          <a:bodyPr/>
          <a:lstStyle/>
          <a:p>
            <a:r>
              <a:rPr lang="ru-RU" sz="3200" dirty="0" smtClean="0"/>
              <a:t>   </a:t>
            </a:r>
            <a:r>
              <a:rPr lang="ru-RU" sz="3200" dirty="0" smtClean="0"/>
              <a:t>Сведения</a:t>
            </a:r>
            <a:r>
              <a:rPr lang="ru-RU" sz="3200" dirty="0" smtClean="0"/>
              <a:t>, связанные с </a:t>
            </a:r>
            <a:r>
              <a:rPr lang="ru-RU" sz="3200" dirty="0" err="1" smtClean="0"/>
              <a:t>ком-мерческой</a:t>
            </a:r>
            <a:r>
              <a:rPr lang="ru-RU" sz="3200" dirty="0" smtClean="0"/>
              <a:t> деятельностью, доступ к которым ограничен в соответствии с Гражданским кодексом Российской Федерации и федеральными законами (коммерческая тайна).</a:t>
            </a:r>
          </a:p>
          <a:p>
            <a:endParaRPr lang="ru-RU" sz="3200" dirty="0" smtClean="0"/>
          </a:p>
          <a:p>
            <a:r>
              <a:rPr lang="ru-RU" sz="3200" dirty="0" smtClean="0"/>
              <a:t>     </a:t>
            </a:r>
            <a:r>
              <a:rPr lang="ru-RU" sz="3200" dirty="0" smtClean="0"/>
              <a:t>Сведения </a:t>
            </a:r>
            <a:r>
              <a:rPr lang="ru-RU" sz="3200" dirty="0" smtClean="0"/>
              <a:t>о сущности </a:t>
            </a:r>
            <a:r>
              <a:rPr lang="ru-RU" sz="3200" dirty="0" err="1" smtClean="0"/>
              <a:t>изобре-тения</a:t>
            </a:r>
            <a:r>
              <a:rPr lang="ru-RU" sz="3200" dirty="0" smtClean="0"/>
              <a:t>, полезной модели или </a:t>
            </a:r>
            <a:r>
              <a:rPr lang="ru-RU" sz="3200" dirty="0" err="1" smtClean="0"/>
              <a:t>промыш-ленного</a:t>
            </a:r>
            <a:r>
              <a:rPr lang="ru-RU" sz="3200" dirty="0" smtClean="0"/>
              <a:t> образца до официальной публикации информации о них.</a:t>
            </a:r>
          </a:p>
          <a:p>
            <a:pPr>
              <a:buNone/>
            </a:pP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2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F464446-0FB5-41E7-AA2D-68574BA186F0}" type="slidenum">
              <a:rPr lang="ru-RU" smtClean="0"/>
              <a:pPr/>
              <a:t>6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6502</TotalTime>
  <Words>57</Words>
  <Application>Microsoft Office PowerPoint</Application>
  <PresentationFormat>Экран (4:3)</PresentationFormat>
  <Paragraphs>20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Opulent</vt:lpstr>
      <vt:lpstr>Перечень сведений конфиденциального характера</vt:lpstr>
      <vt:lpstr>Слайд 2</vt:lpstr>
      <vt:lpstr>Перечень сведений конфиденциального характера</vt:lpstr>
      <vt:lpstr>Перечень сведений конфиденциального характера</vt:lpstr>
      <vt:lpstr>Перечень сведений конфиденциального характера</vt:lpstr>
      <vt:lpstr>Перечень сведений конфиденциального характера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chip</dc:creator>
  <cp:lastModifiedBy>SerGey</cp:lastModifiedBy>
  <cp:revision>199</cp:revision>
  <dcterms:created xsi:type="dcterms:W3CDTF">2008-10-24T21:00:09Z</dcterms:created>
  <dcterms:modified xsi:type="dcterms:W3CDTF">2009-11-03T09:09:38Z</dcterms:modified>
</cp:coreProperties>
</file>